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303" r:id="rId3"/>
    <p:sldId id="302" r:id="rId4"/>
    <p:sldId id="270" r:id="rId5"/>
    <p:sldId id="301" r:id="rId6"/>
    <p:sldId id="283" r:id="rId7"/>
    <p:sldId id="284" r:id="rId8"/>
    <p:sldId id="313" r:id="rId9"/>
    <p:sldId id="312" r:id="rId10"/>
    <p:sldId id="308" r:id="rId11"/>
    <p:sldId id="295" r:id="rId12"/>
    <p:sldId id="296" r:id="rId13"/>
    <p:sldId id="297" r:id="rId14"/>
    <p:sldId id="298" r:id="rId15"/>
    <p:sldId id="299" r:id="rId16"/>
    <p:sldId id="300" r:id="rId17"/>
    <p:sldId id="304" r:id="rId18"/>
    <p:sldId id="307" r:id="rId19"/>
    <p:sldId id="311" r:id="rId20"/>
    <p:sldId id="310" r:id="rId21"/>
    <p:sldId id="305" r:id="rId22"/>
    <p:sldId id="306" r:id="rId23"/>
    <p:sldId id="314" r:id="rId24"/>
    <p:sldId id="278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Work Sans Regular" panose="020B0604020202020204" charset="0"/>
      <p:regular r:id="rId31"/>
      <p:bold r:id="rId32"/>
      <p:italic r:id="rId33"/>
      <p:boldItalic r:id="rId34"/>
    </p:embeddedFont>
    <p:embeddedFont>
      <p:font typeface="Lato" panose="020B0604020202020204" charset="0"/>
      <p:regular r:id="rId35"/>
      <p:bold r:id="rId36"/>
      <p:italic r:id="rId37"/>
      <p:boldItalic r:id="rId38"/>
    </p:embeddedFont>
    <p:embeddedFont>
      <p:font typeface="Work Sans" panose="020B0604020202020204" charset="0"/>
      <p:regular r:id="rId39"/>
      <p:bold r:id="rId40"/>
      <p:italic r:id="rId41"/>
      <p:boldItalic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78AECC-2BF0-4C78-8A59-BA109A4FE1A9}">
  <a:tblStyle styleId="{8578AECC-2BF0-4C78-8A59-BA109A4FE1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BACC72-4238-4D2C-A706-23D524BC960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9" autoAdjust="0"/>
    <p:restoredTop sz="94660"/>
  </p:normalViewPr>
  <p:slideViewPr>
    <p:cSldViewPr snapToGrid="0">
      <p:cViewPr varScale="1">
        <p:scale>
          <a:sx n="97" d="100"/>
          <a:sy n="97" d="100"/>
        </p:scale>
        <p:origin x="3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367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208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515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7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55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991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2027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94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105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879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7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408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9684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5926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6006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3806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7862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284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7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314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985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c680f8dda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c680f8dda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805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065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720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0587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▪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●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829265" y="937191"/>
            <a:ext cx="5756596" cy="1200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DWAV</a:t>
            </a:r>
            <a:br>
              <a:rPr lang="en-US" dirty="0" smtClean="0"/>
            </a:br>
            <a:r>
              <a:rPr lang="en-US" altLang="ko-KR" sz="2800" dirty="0" smtClean="0"/>
              <a:t>(</a:t>
            </a:r>
            <a:r>
              <a:rPr lang="en-US" altLang="ko-KR" sz="2800" dirty="0"/>
              <a:t>D</a:t>
            </a:r>
            <a:r>
              <a:rPr lang="en-US" altLang="ko-KR" sz="2800" dirty="0" smtClean="0"/>
              <a:t>eveloper </a:t>
            </a:r>
            <a:r>
              <a:rPr lang="en-US" altLang="ko-KR" sz="2800" dirty="0"/>
              <a:t>W</a:t>
            </a:r>
            <a:r>
              <a:rPr lang="en-US" altLang="ko-KR" sz="2800" dirty="0" smtClean="0"/>
              <a:t>ith A </a:t>
            </a:r>
            <a:r>
              <a:rPr lang="en-US" altLang="ko-KR" sz="2800" dirty="0"/>
              <a:t>V</a:t>
            </a:r>
            <a:r>
              <a:rPr lang="en-US" altLang="ko-KR" sz="2800" dirty="0" smtClean="0"/>
              <a:t>ision</a:t>
            </a:r>
            <a:r>
              <a:rPr lang="en-US" altLang="ko-KR" sz="2800" dirty="0"/>
              <a:t>)</a:t>
            </a:r>
            <a:endParaRPr sz="2800" dirty="0"/>
          </a:p>
        </p:txBody>
      </p:sp>
      <p:grpSp>
        <p:nvGrpSpPr>
          <p:cNvPr id="59" name="Google Shape;59;p12"/>
          <p:cNvGrpSpPr/>
          <p:nvPr/>
        </p:nvGrpSpPr>
        <p:grpSpPr>
          <a:xfrm>
            <a:off x="6946189" y="541164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184" y="2418825"/>
            <a:ext cx="3094323" cy="20886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48697" y="2738288"/>
            <a:ext cx="34904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취</a:t>
            </a:r>
            <a:r>
              <a:rPr lang="ko-KR" alt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업 </a:t>
            </a:r>
            <a:r>
              <a:rPr lang="ko-KR" altLang="en-US" sz="4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</a:t>
            </a:r>
            <a:r>
              <a:rPr lang="ko-KR" alt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 </a:t>
            </a:r>
            <a:r>
              <a:rPr lang="ko-KR" altLang="en-US" sz="40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뽀</a:t>
            </a:r>
            <a:r>
              <a:rPr lang="ko-KR" altLang="en-US" sz="2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개기</a:t>
            </a:r>
            <a:endParaRPr lang="ko-KR" altLang="en-US" sz="2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56388" y="3815843"/>
            <a:ext cx="2182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김도형 박지수</a:t>
            </a:r>
            <a:endParaRPr lang="ko-KR" altLang="en-US" sz="2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404" y="1177536"/>
            <a:ext cx="5781264" cy="340761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23505" y="1270877"/>
            <a:ext cx="1697232" cy="2460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입력받은</a:t>
            </a:r>
            <a:r>
              <a:rPr lang="ko-KR" altLang="en-US" sz="1200" dirty="0" smtClean="0"/>
              <a:t> 키워드 검색</a:t>
            </a:r>
            <a:endParaRPr lang="ko-KR" altLang="en-US" sz="1200" dirty="0"/>
          </a:p>
        </p:txBody>
      </p: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잡코리아</a:t>
            </a:r>
            <a:r>
              <a:rPr lang="ko-KR" altLang="en-US" sz="2800" dirty="0" smtClean="0"/>
              <a:t>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5823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39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968976" y="1346181"/>
            <a:ext cx="5671101" cy="2953710"/>
            <a:chOff x="1006771" y="743362"/>
            <a:chExt cx="5671101" cy="29537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/>
            <a:srcRect b="21914"/>
            <a:stretch/>
          </p:blipFill>
          <p:spPr>
            <a:xfrm>
              <a:off x="1006771" y="743362"/>
              <a:ext cx="5671101" cy="2953710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1078861" y="868352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78860" y="15722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078859" y="23353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78859" y="30984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모서리가 둥근 직사각형 31"/>
          <p:cNvSpPr/>
          <p:nvPr/>
        </p:nvSpPr>
        <p:spPr>
          <a:xfrm>
            <a:off x="7129361" y="161791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회사명</a:t>
            </a:r>
            <a:endParaRPr lang="ko-KR" altLang="en-US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7129361" y="2071824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</a:t>
            </a:r>
            <a:endParaRPr lang="ko-KR" altLang="en-US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7129361" y="2575077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근무지역</a:t>
            </a:r>
            <a:endParaRPr lang="ko-KR" altLang="en-US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7129360" y="306517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학력사항</a:t>
            </a:r>
            <a:endParaRPr lang="ko-KR" altLang="en-US" dirty="0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7129360" y="3555269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근로계약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7129359" y="4045365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서류기간</a:t>
            </a:r>
            <a:endParaRPr lang="ko-KR" altLang="en-US" dirty="0"/>
          </a:p>
        </p:txBody>
      </p:sp>
      <p:grpSp>
        <p:nvGrpSpPr>
          <p:cNvPr id="42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43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잡코리아</a:t>
            </a:r>
            <a:r>
              <a:rPr lang="ko-KR" altLang="en-US" sz="2800" dirty="0" smtClean="0"/>
              <a:t>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7492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7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96" y="1366028"/>
            <a:ext cx="6876390" cy="331874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907740" y="1346181"/>
            <a:ext cx="1697232" cy="223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입력받은</a:t>
            </a:r>
            <a:r>
              <a:rPr lang="ko-KR" altLang="en-US" sz="1200" dirty="0" smtClean="0"/>
              <a:t> 키워드 검색</a:t>
            </a:r>
            <a:endParaRPr lang="ko-KR" altLang="en-US" sz="1200" dirty="0"/>
          </a:p>
        </p:txBody>
      </p:sp>
      <p:grpSp>
        <p:nvGrpSpPr>
          <p:cNvPr id="10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1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mtClean="0"/>
              <a:t>사람인 </a:t>
            </a:r>
            <a:r>
              <a:rPr lang="ko-KR" altLang="en-US" sz="2800" dirty="0" smtClean="0"/>
              <a:t>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2879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32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모서리가 둥근 직사각형 19"/>
          <p:cNvSpPr/>
          <p:nvPr/>
        </p:nvSpPr>
        <p:spPr>
          <a:xfrm>
            <a:off x="6987153" y="1560582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회사명</a:t>
            </a:r>
            <a:endParaRPr lang="ko-KR" altLang="en-US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6987153" y="201449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987153" y="2517746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근무지역</a:t>
            </a:r>
            <a:endParaRPr lang="ko-KR" altLang="en-US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6987152" y="3007842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학력사항</a:t>
            </a:r>
            <a:endParaRPr lang="ko-KR" altLang="en-US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987152" y="3497938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근로계약</a:t>
            </a:r>
            <a:endParaRPr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6987151" y="3988034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서류기간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33639"/>
          <a:stretch/>
        </p:blipFill>
        <p:spPr>
          <a:xfrm>
            <a:off x="1105174" y="1534268"/>
            <a:ext cx="5055665" cy="264154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30162" y="1560582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30163" y="2222023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230163" y="2883464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230162" y="3560742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2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사람인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5653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80" y="1317953"/>
            <a:ext cx="8079607" cy="312247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745071" y="1598555"/>
            <a:ext cx="3506297" cy="2170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채용공고에 올라온 회사 조회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953711" y="2276133"/>
            <a:ext cx="907821" cy="1085438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2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포인트가 5개인 별 8"/>
          <p:cNvSpPr/>
          <p:nvPr/>
        </p:nvSpPr>
        <p:spPr>
          <a:xfrm>
            <a:off x="3028363" y="606813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포인트가 5개인 별 9"/>
          <p:cNvSpPr/>
          <p:nvPr/>
        </p:nvSpPr>
        <p:spPr>
          <a:xfrm>
            <a:off x="3584578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포인트가 5개인 별 10"/>
          <p:cNvSpPr/>
          <p:nvPr/>
        </p:nvSpPr>
        <p:spPr>
          <a:xfrm>
            <a:off x="4103014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포인트가 5개인 별 11"/>
          <p:cNvSpPr/>
          <p:nvPr/>
        </p:nvSpPr>
        <p:spPr>
          <a:xfrm>
            <a:off x="4625552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포인트가 5개인 별 12"/>
          <p:cNvSpPr/>
          <p:nvPr/>
        </p:nvSpPr>
        <p:spPr>
          <a:xfrm>
            <a:off x="5116698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343661" y="587081"/>
            <a:ext cx="1757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회사평점</a:t>
            </a:r>
            <a:endParaRPr lang="ko-KR" altLang="en-US" sz="2800" dirty="0"/>
          </a:p>
        </p:txBody>
      </p:sp>
      <p:grpSp>
        <p:nvGrpSpPr>
          <p:cNvPr id="15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6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917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22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622" y="1439003"/>
            <a:ext cx="4278328" cy="32119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17006" y="2618211"/>
            <a:ext cx="1822222" cy="1934054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112612" y="1439003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복지 및 급여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112611" y="2105094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업무와 삶의 균형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112610" y="2771185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사내문화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112610" y="3437276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승진 및 가능성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112610" y="4103367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경영진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포인트가 5개인 별 10"/>
          <p:cNvSpPr/>
          <p:nvPr/>
        </p:nvSpPr>
        <p:spPr>
          <a:xfrm>
            <a:off x="3028363" y="606813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포인트가 5개인 별 11"/>
          <p:cNvSpPr/>
          <p:nvPr/>
        </p:nvSpPr>
        <p:spPr>
          <a:xfrm>
            <a:off x="3584578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포인트가 5개인 별 12"/>
          <p:cNvSpPr/>
          <p:nvPr/>
        </p:nvSpPr>
        <p:spPr>
          <a:xfrm>
            <a:off x="4103014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포인트가 5개인 별 13"/>
          <p:cNvSpPr/>
          <p:nvPr/>
        </p:nvSpPr>
        <p:spPr>
          <a:xfrm>
            <a:off x="4625552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포인트가 5개인 별 14"/>
          <p:cNvSpPr/>
          <p:nvPr/>
        </p:nvSpPr>
        <p:spPr>
          <a:xfrm>
            <a:off x="5116698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7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343661" y="587081"/>
            <a:ext cx="1757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회사평점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0502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603" y="1513036"/>
            <a:ext cx="5420616" cy="303408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89" y="480225"/>
            <a:ext cx="1151222" cy="115122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34014" y="789410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엑셀입력</a:t>
            </a:r>
            <a:endParaRPr lang="ko-KR" altLang="en-US" sz="2800" dirty="0"/>
          </a:p>
        </p:txBody>
      </p:sp>
      <p:grpSp>
        <p:nvGrpSpPr>
          <p:cNvPr id="5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6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764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24;p47"/>
          <p:cNvGrpSpPr/>
          <p:nvPr/>
        </p:nvGrpSpPr>
        <p:grpSpPr>
          <a:xfrm>
            <a:off x="697312" y="661325"/>
            <a:ext cx="1052545" cy="746457"/>
            <a:chOff x="559275" y="1683950"/>
            <a:chExt cx="466500" cy="327300"/>
          </a:xfrm>
        </p:grpSpPr>
        <p:sp>
          <p:nvSpPr>
            <p:cNvPr id="6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44988" y="2019099"/>
            <a:ext cx="7519823" cy="1947685"/>
            <a:chOff x="644988" y="2019099"/>
            <a:chExt cx="7519823" cy="194768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988" y="2019099"/>
              <a:ext cx="7519823" cy="1947685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1276213" y="2314329"/>
              <a:ext cx="1236741" cy="3420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085358" y="780996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이메일</a:t>
            </a:r>
            <a:r>
              <a:rPr lang="ko-KR" altLang="en-US" sz="2800" dirty="0" smtClean="0"/>
              <a:t> 전송</a:t>
            </a:r>
            <a:endParaRPr lang="ko-KR" altLang="en-US" sz="2800" dirty="0"/>
          </a:p>
        </p:txBody>
      </p:sp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252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24;p47"/>
          <p:cNvGrpSpPr/>
          <p:nvPr/>
        </p:nvGrpSpPr>
        <p:grpSpPr>
          <a:xfrm>
            <a:off x="697313" y="661326"/>
            <a:ext cx="1012670" cy="684856"/>
            <a:chOff x="559275" y="1683950"/>
            <a:chExt cx="466500" cy="327300"/>
          </a:xfrm>
        </p:grpSpPr>
        <p:sp>
          <p:nvSpPr>
            <p:cNvPr id="6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085358" y="780996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메세지</a:t>
            </a:r>
            <a:r>
              <a:rPr lang="ko-KR" altLang="en-US" sz="2800" dirty="0" smtClean="0"/>
              <a:t> 전송</a:t>
            </a:r>
            <a:endParaRPr lang="ko-KR" altLang="en-US" sz="2800" dirty="0"/>
          </a:p>
        </p:txBody>
      </p:sp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4303"/>
          <a:stretch/>
        </p:blipFill>
        <p:spPr>
          <a:xfrm>
            <a:off x="1553303" y="1508074"/>
            <a:ext cx="2548340" cy="311206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9054" y="1508074"/>
            <a:ext cx="2657748" cy="31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45;p44"/>
          <p:cNvSpPr txBox="1">
            <a:spLocks noGrp="1"/>
          </p:cNvSpPr>
          <p:nvPr>
            <p:ph type="title"/>
          </p:nvPr>
        </p:nvSpPr>
        <p:spPr>
          <a:xfrm>
            <a:off x="1527762" y="40713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프로세스</a:t>
            </a:r>
            <a:endParaRPr dirty="0"/>
          </a:p>
        </p:txBody>
      </p:sp>
      <p:grpSp>
        <p:nvGrpSpPr>
          <p:cNvPr id="17" name="Google Shape;906;p47"/>
          <p:cNvGrpSpPr/>
          <p:nvPr/>
        </p:nvGrpSpPr>
        <p:grpSpPr>
          <a:xfrm>
            <a:off x="669780" y="534436"/>
            <a:ext cx="771504" cy="629944"/>
            <a:chOff x="5241175" y="4959100"/>
            <a:chExt cx="539775" cy="517775"/>
          </a:xfrm>
        </p:grpSpPr>
        <p:sp>
          <p:nvSpPr>
            <p:cNvPr id="18" name="Google Shape;907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8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9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0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11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12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154" y="1181831"/>
            <a:ext cx="2461418" cy="339831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793" y="1302131"/>
            <a:ext cx="3015891" cy="32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1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472" y="1280358"/>
            <a:ext cx="5445283" cy="97004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472" y="2250401"/>
            <a:ext cx="4107392" cy="226239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552" y="2543943"/>
            <a:ext cx="1675308" cy="167530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57806" y="5364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 smtClean="0"/>
              <a:t>선정이유</a:t>
            </a:r>
            <a:endParaRPr lang="ko-KR" altLang="en-US" sz="3200" b="1" dirty="0"/>
          </a:p>
        </p:txBody>
      </p:sp>
      <p:grpSp>
        <p:nvGrpSpPr>
          <p:cNvPr id="7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8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8769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10" y="1412768"/>
            <a:ext cx="3606183" cy="2876360"/>
          </a:xfrm>
          <a:prstGeom prst="rect">
            <a:avLst/>
          </a:prstGeom>
        </p:spPr>
      </p:pic>
      <p:sp>
        <p:nvSpPr>
          <p:cNvPr id="12" name="Google Shape;545;p44"/>
          <p:cNvSpPr txBox="1">
            <a:spLocks noGrp="1"/>
          </p:cNvSpPr>
          <p:nvPr>
            <p:ph type="title"/>
          </p:nvPr>
        </p:nvSpPr>
        <p:spPr>
          <a:xfrm>
            <a:off x="1527762" y="522193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예외처리</a:t>
            </a:r>
            <a:endParaRPr dirty="0"/>
          </a:p>
        </p:txBody>
      </p:sp>
      <p:sp>
        <p:nvSpPr>
          <p:cNvPr id="13" name="Google Shape;802;p47"/>
          <p:cNvSpPr/>
          <p:nvPr/>
        </p:nvSpPr>
        <p:spPr>
          <a:xfrm>
            <a:off x="804036" y="643499"/>
            <a:ext cx="683616" cy="61478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2053" y="1412768"/>
            <a:ext cx="2793019" cy="31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1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48;p44"/>
          <p:cNvSpPr txBox="1"/>
          <p:nvPr/>
        </p:nvSpPr>
        <p:spPr>
          <a:xfrm>
            <a:off x="2286436" y="1414576"/>
            <a:ext cx="1489200" cy="52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김도형</a:t>
            </a:r>
            <a:endParaRPr lang="en-US" altLang="ko-KR" sz="3200" b="1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Lato"/>
                <a:ea typeface="Lato"/>
                <a:cs typeface="Lato"/>
                <a:sym typeface="Lato"/>
              </a:rPr>
              <a:t/>
            </a:r>
            <a:br>
              <a:rPr lang="en" sz="4000" dirty="0">
                <a:latin typeface="Lato"/>
                <a:ea typeface="Lato"/>
                <a:cs typeface="Lato"/>
                <a:sym typeface="Lato"/>
              </a:rPr>
            </a:br>
            <a:endParaRPr sz="40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4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550;p44"/>
          <p:cNvSpPr txBox="1"/>
          <p:nvPr/>
        </p:nvSpPr>
        <p:spPr>
          <a:xfrm>
            <a:off x="5457391" y="1455931"/>
            <a:ext cx="1489200" cy="52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박지수</a:t>
            </a:r>
            <a:endParaRPr lang="en-US" altLang="ko-KR" sz="3200" b="1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36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545;p44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710620" y="2133599"/>
            <a:ext cx="214834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카카오톡</a:t>
            </a:r>
            <a:r>
              <a:rPr lang="ko-KR" altLang="en-US" dirty="0" smtClean="0"/>
              <a:t> 연결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잡코리아</a:t>
            </a:r>
            <a:r>
              <a:rPr lang="ko-KR" altLang="en-US" dirty="0" smtClean="0"/>
              <a:t>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사람인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잡플래닛</a:t>
            </a:r>
            <a:r>
              <a:rPr lang="ko-KR" altLang="en-US" dirty="0" smtClean="0"/>
              <a:t> 회사평점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이메일</a:t>
            </a:r>
            <a:r>
              <a:rPr lang="ko-KR" altLang="en-US" dirty="0" smtClean="0"/>
              <a:t> 전송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엑셀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PPT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91356" y="2133599"/>
            <a:ext cx="214834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카카오톡</a:t>
            </a:r>
            <a:r>
              <a:rPr lang="ko-KR" altLang="en-US" dirty="0" smtClean="0"/>
              <a:t> 연결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잡코리아</a:t>
            </a:r>
            <a:r>
              <a:rPr lang="ko-KR" altLang="en-US" dirty="0" smtClean="0"/>
              <a:t>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사람인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잡플래닛</a:t>
            </a:r>
            <a:r>
              <a:rPr lang="ko-KR" altLang="en-US" dirty="0" smtClean="0"/>
              <a:t> 회사평점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이메일</a:t>
            </a:r>
            <a:r>
              <a:rPr lang="ko-KR" altLang="en-US" dirty="0" smtClean="0"/>
              <a:t> 전송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엑셀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PPT</a:t>
            </a:r>
            <a:endParaRPr lang="ko-KR" altLang="en-US" dirty="0"/>
          </a:p>
        </p:txBody>
      </p:sp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926" y="1307318"/>
            <a:ext cx="961189" cy="67302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297" y="1265962"/>
            <a:ext cx="961189" cy="67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1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KakaoTalk_20220227_2354360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8761" y="1215788"/>
            <a:ext cx="6157809" cy="3461064"/>
          </a:xfrm>
          <a:prstGeom prst="rect">
            <a:avLst/>
          </a:prstGeom>
        </p:spPr>
      </p:pic>
      <p:sp>
        <p:nvSpPr>
          <p:cNvPr id="14" name="Google Shape;545;p44"/>
          <p:cNvSpPr txBox="1">
            <a:spLocks noGrp="1"/>
          </p:cNvSpPr>
          <p:nvPr>
            <p:ph type="title"/>
          </p:nvPr>
        </p:nvSpPr>
        <p:spPr>
          <a:xfrm>
            <a:off x="1406365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시연연상</a:t>
            </a:r>
            <a:endParaRPr dirty="0"/>
          </a:p>
        </p:txBody>
      </p:sp>
      <p:grpSp>
        <p:nvGrpSpPr>
          <p:cNvPr id="15" name="Google Shape;656;p47"/>
          <p:cNvGrpSpPr/>
          <p:nvPr/>
        </p:nvGrpSpPr>
        <p:grpSpPr>
          <a:xfrm>
            <a:off x="589141" y="448182"/>
            <a:ext cx="817224" cy="681352"/>
            <a:chOff x="1244325" y="314425"/>
            <a:chExt cx="444525" cy="370050"/>
          </a:xfrm>
        </p:grpSpPr>
        <p:sp>
          <p:nvSpPr>
            <p:cNvPr id="16" name="Google Shape;657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58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155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72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45;p44"/>
          <p:cNvSpPr txBox="1">
            <a:spLocks noGrp="1"/>
          </p:cNvSpPr>
          <p:nvPr>
            <p:ph type="title"/>
          </p:nvPr>
        </p:nvSpPr>
        <p:spPr>
          <a:xfrm>
            <a:off x="1406365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보완할 점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406365" y="1412768"/>
            <a:ext cx="59780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 err="1" smtClean="0"/>
              <a:t>디테일한</a:t>
            </a:r>
            <a:r>
              <a:rPr lang="ko-KR" altLang="en-US" sz="2400" dirty="0" smtClean="0"/>
              <a:t> 예외처리</a:t>
            </a:r>
            <a:endParaRPr lang="en-US" altLang="ko-KR" sz="2400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/>
              <a:t>각 사이트에 등록된 </a:t>
            </a:r>
            <a:r>
              <a:rPr lang="ko-KR" altLang="en-US" sz="2400" dirty="0" err="1"/>
              <a:t>법인명</a:t>
            </a:r>
            <a:r>
              <a:rPr lang="ko-KR" altLang="en-US" sz="2400" dirty="0"/>
              <a:t> 차이로 인한 오류처리 </a:t>
            </a:r>
            <a:r>
              <a:rPr lang="ko-KR" altLang="en-US" sz="2400" dirty="0" smtClean="0"/>
              <a:t>필요</a:t>
            </a:r>
            <a:endParaRPr lang="en-US" altLang="ko-KR" sz="2400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/>
              <a:t>고객이 </a:t>
            </a:r>
            <a:r>
              <a:rPr lang="ko-KR" altLang="en-US" sz="2400" dirty="0" err="1"/>
              <a:t>카톡으로</a:t>
            </a:r>
            <a:r>
              <a:rPr lang="ko-KR" altLang="en-US" sz="2400" dirty="0"/>
              <a:t> 정보를 받는 시간대가 상이함</a:t>
            </a:r>
            <a:r>
              <a:rPr lang="en-US" altLang="ko-KR" sz="2400" dirty="0"/>
              <a:t>. </a:t>
            </a:r>
            <a:r>
              <a:rPr lang="ko-KR" altLang="en-US" sz="2400" dirty="0"/>
              <a:t>해당 시간의 차이를 줄일 필요가 있음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ko-KR" altLang="en-US" sz="2400" dirty="0"/>
          </a:p>
        </p:txBody>
      </p:sp>
      <p:sp>
        <p:nvSpPr>
          <p:cNvPr id="10" name="Google Shape;864;p47"/>
          <p:cNvSpPr/>
          <p:nvPr/>
        </p:nvSpPr>
        <p:spPr>
          <a:xfrm>
            <a:off x="846179" y="534436"/>
            <a:ext cx="560186" cy="576609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54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8" presetClass="emph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>
            <a:spLocks noGrp="1"/>
          </p:cNvSpPr>
          <p:nvPr>
            <p:ph type="ctrTitle" idx="4294967295"/>
          </p:nvPr>
        </p:nvSpPr>
        <p:spPr>
          <a:xfrm>
            <a:off x="1285567" y="1281008"/>
            <a:ext cx="428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subTitle" idx="4294967295"/>
          </p:nvPr>
        </p:nvSpPr>
        <p:spPr>
          <a:xfrm>
            <a:off x="3001359" y="2557672"/>
            <a:ext cx="3832059" cy="10544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dirty="0">
                <a:latin typeface="Work Sans"/>
                <a:ea typeface="Work Sans"/>
                <a:cs typeface="Work Sans"/>
                <a:sym typeface="Work Sans"/>
              </a:rPr>
              <a:t>Any questions</a:t>
            </a:r>
            <a:r>
              <a:rPr lang="en" sz="3200" b="1" dirty="0" smtClean="0">
                <a:latin typeface="Work Sans"/>
                <a:ea typeface="Work Sans"/>
                <a:cs typeface="Work Sans"/>
                <a:sym typeface="Work Sans"/>
              </a:rPr>
              <a:t>?</a:t>
            </a:r>
            <a:endParaRPr sz="32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1" name="Google Shape;341;p34"/>
          <p:cNvSpPr/>
          <p:nvPr/>
        </p:nvSpPr>
        <p:spPr>
          <a:xfrm>
            <a:off x="6543431" y="805362"/>
            <a:ext cx="1752310" cy="1752310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9" grpId="0"/>
      <p:bldP spid="340" grpId="0" build="p"/>
      <p:bldP spid="3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84" y="668542"/>
            <a:ext cx="3893086" cy="372473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270" y="1052546"/>
            <a:ext cx="2716886" cy="27168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94" y="1052546"/>
            <a:ext cx="1046605" cy="86693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612" y="2180243"/>
            <a:ext cx="887675" cy="8876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69" y="3328677"/>
            <a:ext cx="877718" cy="87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4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잡플래닛이 밝힌 &amp;#39;기업 허위리뷰&amp;#39; 대처법 - 이코리아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t="31149" r="20239" b="27679"/>
          <a:stretch/>
        </p:blipFill>
        <p:spPr bwMode="auto">
          <a:xfrm>
            <a:off x="3865874" y="3108156"/>
            <a:ext cx="3058161" cy="114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imgnews.pstatic.net/image/014/2018/02/08/0003961314_001_20180208085242382.jpg?type=w64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430" y="865296"/>
            <a:ext cx="4168766" cy="198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424" y="1102387"/>
            <a:ext cx="1046605" cy="86693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2" y="2230084"/>
            <a:ext cx="887675" cy="8876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199" y="3378518"/>
            <a:ext cx="877718" cy="8777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438" y="1010951"/>
            <a:ext cx="3272329" cy="3245285"/>
          </a:xfrm>
          <a:prstGeom prst="rect">
            <a:avLst/>
          </a:prstGeom>
        </p:spPr>
      </p:pic>
      <p:sp>
        <p:nvSpPr>
          <p:cNvPr id="2" name="오른쪽 화살표 1"/>
          <p:cNvSpPr/>
          <p:nvPr/>
        </p:nvSpPr>
        <p:spPr>
          <a:xfrm>
            <a:off x="2782213" y="2164080"/>
            <a:ext cx="648929" cy="10196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39" r="23822"/>
          <a:stretch/>
        </p:blipFill>
        <p:spPr>
          <a:xfrm>
            <a:off x="3441290" y="1488631"/>
            <a:ext cx="1868129" cy="21348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5574" y="853400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채용 공고 확인</a:t>
            </a:r>
            <a:endParaRPr lang="en-US" altLang="ko-KR" sz="2400" dirty="0" smtClean="0"/>
          </a:p>
        </p:txBody>
      </p:sp>
      <p:sp>
        <p:nvSpPr>
          <p:cNvPr id="4" name="아래쪽 화살표 3"/>
          <p:cNvSpPr/>
          <p:nvPr/>
        </p:nvSpPr>
        <p:spPr>
          <a:xfrm>
            <a:off x="1651819" y="1570089"/>
            <a:ext cx="619433" cy="5309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45574" y="2247593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회사 평점 확인</a:t>
            </a:r>
            <a:endParaRPr lang="en-US" altLang="ko-KR" sz="2400" dirty="0" smtClean="0"/>
          </a:p>
        </p:txBody>
      </p:sp>
      <p:sp>
        <p:nvSpPr>
          <p:cNvPr id="5" name="아래쪽 화살표 4"/>
          <p:cNvSpPr/>
          <p:nvPr/>
        </p:nvSpPr>
        <p:spPr>
          <a:xfrm>
            <a:off x="1651819" y="2836770"/>
            <a:ext cx="619433" cy="605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45574" y="3697544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채용 공고 지원</a:t>
            </a:r>
            <a:endParaRPr lang="en-US" altLang="ko-KR" sz="24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629265" y="658761"/>
            <a:ext cx="2674373" cy="37755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456903" y="658761"/>
            <a:ext cx="3254478" cy="3886169"/>
            <a:chOff x="5456903" y="658761"/>
            <a:chExt cx="3254478" cy="3886169"/>
          </a:xfrm>
        </p:grpSpPr>
        <p:sp>
          <p:nvSpPr>
            <p:cNvPr id="20" name="직사각형 19"/>
            <p:cNvSpPr/>
            <p:nvPr/>
          </p:nvSpPr>
          <p:spPr>
            <a:xfrm>
              <a:off x="5456903" y="658761"/>
              <a:ext cx="3082414" cy="377558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456903" y="1128610"/>
              <a:ext cx="3254478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번거로움 해결</a:t>
              </a:r>
              <a:endParaRPr lang="en-US" altLang="ko-KR" sz="2400" dirty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취업 정보 도움</a:t>
              </a: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엑셀로 한번에 확인</a:t>
              </a: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메시지 확인</a:t>
              </a:r>
              <a:endParaRPr lang="en-US" altLang="ko-KR" sz="2400" dirty="0"/>
            </a:p>
            <a:p>
              <a:endParaRPr lang="en-US" altLang="ko-KR" sz="2400" dirty="0" smtClean="0"/>
            </a:p>
            <a:p>
              <a:endParaRPr lang="en-US" altLang="ko-KR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3968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15" grpId="0"/>
      <p:bldP spid="5" grpId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640455" y="616468"/>
            <a:ext cx="5092200" cy="60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418" name="Google Shape;418;p39"/>
          <p:cNvSpPr/>
          <p:nvPr/>
        </p:nvSpPr>
        <p:spPr>
          <a:xfrm>
            <a:off x="0" y="2523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9"/>
          <p:cNvSpPr/>
          <p:nvPr/>
        </p:nvSpPr>
        <p:spPr>
          <a:xfrm>
            <a:off x="0" y="2523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0" name="Google Shape;420;p39"/>
          <p:cNvGrpSpPr/>
          <p:nvPr/>
        </p:nvGrpSpPr>
        <p:grpSpPr>
          <a:xfrm>
            <a:off x="1786339" y="1855801"/>
            <a:ext cx="473400" cy="473400"/>
            <a:chOff x="1786339" y="1703401"/>
            <a:chExt cx="473400" cy="473400"/>
          </a:xfrm>
        </p:grpSpPr>
        <p:sp>
          <p:nvSpPr>
            <p:cNvPr id="421" name="Google Shape;421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1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3" name="Google Shape;423;p39"/>
          <p:cNvGrpSpPr/>
          <p:nvPr/>
        </p:nvGrpSpPr>
        <p:grpSpPr>
          <a:xfrm>
            <a:off x="3814414" y="1855801"/>
            <a:ext cx="473400" cy="473400"/>
            <a:chOff x="3814414" y="1703401"/>
            <a:chExt cx="473400" cy="473400"/>
          </a:xfrm>
        </p:grpSpPr>
        <p:sp>
          <p:nvSpPr>
            <p:cNvPr id="424" name="Google Shape;424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3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6" name="Google Shape;426;p39"/>
          <p:cNvGrpSpPr/>
          <p:nvPr/>
        </p:nvGrpSpPr>
        <p:grpSpPr>
          <a:xfrm>
            <a:off x="5842489" y="1855801"/>
            <a:ext cx="473400" cy="473400"/>
            <a:chOff x="5842489" y="1703401"/>
            <a:chExt cx="473400" cy="473400"/>
          </a:xfrm>
        </p:grpSpPr>
        <p:sp>
          <p:nvSpPr>
            <p:cNvPr id="427" name="Google Shape;427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5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9" name="Google Shape;429;p39"/>
          <p:cNvGrpSpPr/>
          <p:nvPr/>
        </p:nvGrpSpPr>
        <p:grpSpPr>
          <a:xfrm>
            <a:off x="6880814" y="3728700"/>
            <a:ext cx="473400" cy="473400"/>
            <a:chOff x="6880814" y="3576300"/>
            <a:chExt cx="473400" cy="473400"/>
          </a:xfrm>
        </p:grpSpPr>
        <p:sp>
          <p:nvSpPr>
            <p:cNvPr id="430" name="Google Shape;430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6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32" name="Google Shape;432;p39"/>
          <p:cNvGrpSpPr/>
          <p:nvPr/>
        </p:nvGrpSpPr>
        <p:grpSpPr>
          <a:xfrm>
            <a:off x="4852739" y="3728700"/>
            <a:ext cx="473400" cy="473400"/>
            <a:chOff x="4852739" y="3576300"/>
            <a:chExt cx="473400" cy="473400"/>
          </a:xfrm>
        </p:grpSpPr>
        <p:sp>
          <p:nvSpPr>
            <p:cNvPr id="433" name="Google Shape;433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4" name="Google Shape;434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4</a:t>
              </a:r>
              <a:endParaRPr sz="6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35" name="Google Shape;435;p39"/>
          <p:cNvGrpSpPr/>
          <p:nvPr/>
        </p:nvGrpSpPr>
        <p:grpSpPr>
          <a:xfrm>
            <a:off x="2824664" y="3728700"/>
            <a:ext cx="473400" cy="473400"/>
            <a:chOff x="2824664" y="3576300"/>
            <a:chExt cx="473400" cy="473400"/>
          </a:xfrm>
        </p:grpSpPr>
        <p:sp>
          <p:nvSpPr>
            <p:cNvPr id="436" name="Google Shape;436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7" name="Google Shape;437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2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438" name="Google Shape;438;p39"/>
          <p:cNvSpPr txBox="1"/>
          <p:nvPr/>
        </p:nvSpPr>
        <p:spPr>
          <a:xfrm>
            <a:off x="1433816" y="1590488"/>
            <a:ext cx="1286400" cy="20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카톡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키워드 입력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39" name="Google Shape;439;p39"/>
          <p:cNvSpPr txBox="1"/>
          <p:nvPr/>
        </p:nvSpPr>
        <p:spPr>
          <a:xfrm>
            <a:off x="3377205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키워드 검색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채용정보 추출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5519930" y="1299754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엑셀 데이터 입력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1" name="Google Shape;441;p39"/>
          <p:cNvSpPr txBox="1"/>
          <p:nvPr/>
        </p:nvSpPr>
        <p:spPr>
          <a:xfrm>
            <a:off x="241817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웹사이트 접속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(</a:t>
            </a: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잡코리아</a:t>
            </a:r>
            <a:r>
              <a:rPr lang="en-US" altLang="ko-KR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사람인</a:t>
            </a:r>
            <a:r>
              <a:rPr lang="en-US" altLang="ko-KR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2" name="Google Shape;442;p39"/>
          <p:cNvSpPr txBox="1"/>
          <p:nvPr/>
        </p:nvSpPr>
        <p:spPr>
          <a:xfrm>
            <a:off x="444625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잡플래닛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추출된 회사 점수 추출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3" name="Google Shape;443;p39"/>
          <p:cNvSpPr txBox="1"/>
          <p:nvPr/>
        </p:nvSpPr>
        <p:spPr>
          <a:xfrm>
            <a:off x="647433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이메일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발송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카톡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메세지전송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0" name="Google Shape;806;p47"/>
          <p:cNvGrpSpPr/>
          <p:nvPr/>
        </p:nvGrpSpPr>
        <p:grpSpPr>
          <a:xfrm>
            <a:off x="3298064" y="1530689"/>
            <a:ext cx="311742" cy="318161"/>
            <a:chOff x="3955900" y="2984500"/>
            <a:chExt cx="414000" cy="422525"/>
          </a:xfrm>
        </p:grpSpPr>
        <p:sp>
          <p:nvSpPr>
            <p:cNvPr id="31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8;p47"/>
          <p:cNvGrpSpPr/>
          <p:nvPr/>
        </p:nvGrpSpPr>
        <p:grpSpPr>
          <a:xfrm>
            <a:off x="5264060" y="1560613"/>
            <a:ext cx="312646" cy="378401"/>
            <a:chOff x="584925" y="922575"/>
            <a:chExt cx="415200" cy="502525"/>
          </a:xfrm>
        </p:grpSpPr>
        <p:sp>
          <p:nvSpPr>
            <p:cNvPr id="35" name="Google Shape;699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00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1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782;p47"/>
          <p:cNvGrpSpPr/>
          <p:nvPr/>
        </p:nvGrpSpPr>
        <p:grpSpPr>
          <a:xfrm>
            <a:off x="4132618" y="4170949"/>
            <a:ext cx="316335" cy="292428"/>
            <a:chOff x="5975075" y="2327500"/>
            <a:chExt cx="420100" cy="388350"/>
          </a:xfrm>
        </p:grpSpPr>
        <p:sp>
          <p:nvSpPr>
            <p:cNvPr id="39" name="Google Shape;783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4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732;p47"/>
          <p:cNvGrpSpPr/>
          <p:nvPr/>
        </p:nvGrpSpPr>
        <p:grpSpPr>
          <a:xfrm>
            <a:off x="1208491" y="1568376"/>
            <a:ext cx="329212" cy="329212"/>
            <a:chOff x="1922075" y="1629000"/>
            <a:chExt cx="437200" cy="437200"/>
          </a:xfrm>
        </p:grpSpPr>
        <p:sp>
          <p:nvSpPr>
            <p:cNvPr id="43" name="Google Shape;733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34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847;p47"/>
          <p:cNvGrpSpPr/>
          <p:nvPr/>
        </p:nvGrpSpPr>
        <p:grpSpPr>
          <a:xfrm>
            <a:off x="2193545" y="4186189"/>
            <a:ext cx="308052" cy="308071"/>
            <a:chOff x="6654650" y="3665275"/>
            <a:chExt cx="409100" cy="409125"/>
          </a:xfrm>
        </p:grpSpPr>
        <p:sp>
          <p:nvSpPr>
            <p:cNvPr id="47" name="Google Shape;848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9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724;p47"/>
          <p:cNvGrpSpPr/>
          <p:nvPr/>
        </p:nvGrpSpPr>
        <p:grpSpPr>
          <a:xfrm>
            <a:off x="6165025" y="4236243"/>
            <a:ext cx="351274" cy="246457"/>
            <a:chOff x="559275" y="1683950"/>
            <a:chExt cx="466500" cy="327300"/>
          </a:xfrm>
        </p:grpSpPr>
        <p:sp>
          <p:nvSpPr>
            <p:cNvPr id="50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53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/>
      <p:bldP spid="438" grpId="0"/>
      <p:bldP spid="439" grpId="0"/>
      <p:bldP spid="440" grpId="0"/>
      <p:bldP spid="441" grpId="0"/>
      <p:bldP spid="442" grpId="0"/>
      <p:bldP spid="4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카톡채널</a:t>
            </a:r>
            <a:r>
              <a:rPr lang="ko-KR" altLang="en-US" sz="2800" dirty="0" smtClean="0"/>
              <a:t> 로그인</a:t>
            </a:r>
            <a:endParaRPr lang="ko-KR" altLang="en-US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11" y="1491812"/>
            <a:ext cx="2404866" cy="31435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l="3896" b="12762"/>
          <a:stretch/>
        </p:blipFill>
        <p:spPr>
          <a:xfrm>
            <a:off x="3144483" y="1740561"/>
            <a:ext cx="3478456" cy="27919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518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채널 메시지 확인</a:t>
            </a:r>
            <a:endParaRPr lang="ko-KR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769" y="1177536"/>
            <a:ext cx="3983245" cy="352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9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키워드 입력</a:t>
            </a:r>
            <a:endParaRPr lang="ko-KR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447" y="1847938"/>
            <a:ext cx="3465259" cy="21537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5992" y="2153475"/>
            <a:ext cx="26379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ko-KR" altLang="en-US" sz="2800" dirty="0" smtClean="0"/>
              <a:t>키워드 입력</a:t>
            </a:r>
            <a:endParaRPr lang="en-US" altLang="ko-KR" sz="2800" dirty="0" smtClean="0"/>
          </a:p>
          <a:p>
            <a:endParaRPr lang="en-US" altLang="ko-KR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ko-KR" altLang="en-US" sz="2800" dirty="0" err="1" smtClean="0"/>
              <a:t>이메일</a:t>
            </a:r>
            <a:r>
              <a:rPr lang="ko-KR" altLang="en-US" sz="2800" dirty="0" smtClean="0"/>
              <a:t> 입력</a:t>
            </a:r>
            <a:endParaRPr lang="en-US" altLang="ko-KR" sz="2800" dirty="0" smtClean="0"/>
          </a:p>
        </p:txBody>
      </p:sp>
    </p:spTree>
    <p:extLst>
      <p:ext uri="{BB962C8B-B14F-4D97-AF65-F5344CB8AC3E}">
        <p14:creationId xmlns:p14="http://schemas.microsoft.com/office/powerpoint/2010/main" val="429119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000000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6B26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186</Words>
  <Application>Microsoft Office PowerPoint</Application>
  <PresentationFormat>화면 슬라이드 쇼(16:9)</PresentationFormat>
  <Paragraphs>95</Paragraphs>
  <Slides>24</Slides>
  <Notes>24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Calibri</vt:lpstr>
      <vt:lpstr>Work Sans Regular</vt:lpstr>
      <vt:lpstr>Arial</vt:lpstr>
      <vt:lpstr>Lato</vt:lpstr>
      <vt:lpstr>Wingdings</vt:lpstr>
      <vt:lpstr>Work Sans</vt:lpstr>
      <vt:lpstr>맑은 고딕</vt:lpstr>
      <vt:lpstr>Jacquenetta template</vt:lpstr>
      <vt:lpstr>DWAV (Developer With A Vision)</vt:lpstr>
      <vt:lpstr>PowerPoint 프레젠테이션</vt:lpstr>
      <vt:lpstr>PowerPoint 프레젠테이션</vt:lpstr>
      <vt:lpstr>PowerPoint 프레젠테이션</vt:lpstr>
      <vt:lpstr>PowerPoint 프레젠테이션</vt:lpstr>
      <vt:lpstr>Roadmap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프로세스</vt:lpstr>
      <vt:lpstr>예외처리</vt:lpstr>
      <vt:lpstr>Team Presentation</vt:lpstr>
      <vt:lpstr>시연연상</vt:lpstr>
      <vt:lpstr>보완할 점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Microsoft 계정</cp:lastModifiedBy>
  <cp:revision>49</cp:revision>
  <dcterms:modified xsi:type="dcterms:W3CDTF">2022-02-28T11:05:29Z</dcterms:modified>
</cp:coreProperties>
</file>